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3"/>
  </p:notesMasterIdLst>
  <p:sldIdLst>
    <p:sldId id="262" r:id="rId4"/>
    <p:sldId id="264" r:id="rId5"/>
    <p:sldId id="263" r:id="rId6"/>
    <p:sldId id="265" r:id="rId7"/>
    <p:sldId id="266" r:id="rId8"/>
    <p:sldId id="268" r:id="rId9"/>
    <p:sldId id="267" r:id="rId10"/>
    <p:sldId id="269" r:id="rId11"/>
    <p:sldId id="270" r:id="rId12"/>
  </p:sldIdLst>
  <p:sldSz cx="12192000" cy="6858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SamsungOne 800C" charset="0"/>
      <p:bold r:id="rId18"/>
    </p:embeddedFont>
    <p:embeddedFont>
      <p:font typeface="SamsungOne 450C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90" d="100"/>
          <a:sy n="90" d="100"/>
        </p:scale>
        <p:origin x="-259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Приложение для</a:t>
            </a:r>
            <a:br>
              <a:rPr lang="ru-RU" dirty="0" smtClean="0"/>
            </a:br>
            <a:r>
              <a:rPr lang="ru-RU" dirty="0" smtClean="0"/>
              <a:t>Умного Устройства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28.05.2022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Предыстория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002632" y="1379621"/>
            <a:ext cx="7726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центре «Новация» я занимаюсь не только Мобильной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разработкой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, но и Робототехникой. Мой итоговый проект по Робототехнике – умное устройство, подставка для кружки. 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b="1" dirty="0" smtClean="0">
                <a:solidFill>
                  <a:schemeClr val="bg2">
                    <a:lumMod val="10000"/>
                  </a:schemeClr>
                </a:solidFill>
              </a:rPr>
              <a:t>С какой проблемой я столкнулась?</a:t>
            </a:r>
          </a:p>
          <a:p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Увы, невозможно обеспечить максимальную мобильность, удобство, компактность моего устройства лишь при помощи инструментов робототехники. Это значительно усложнит его конструкцию!</a:t>
            </a:r>
          </a:p>
          <a:p>
            <a:endParaRPr lang="ru-RU" b="1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00" y="3479800"/>
            <a:ext cx="2793695" cy="27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071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Ц</a:t>
            </a:r>
            <a:r>
              <a:rPr lang="ru-RU" dirty="0" smtClean="0"/>
              <a:t>ель проекта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002632" y="1379621"/>
            <a:ext cx="10291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Почему бы не объединить две сферы – робототехнику и разработку мобильных приложений? Действительно, сегодня популярна практика создания приложений для умных устройств. 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b="1" dirty="0" smtClean="0">
                <a:solidFill>
                  <a:schemeClr val="bg2">
                    <a:lumMod val="10000"/>
                  </a:schemeClr>
                </a:solidFill>
              </a:rPr>
              <a:t>Какие преимущества дает мобильное приложение</a:t>
            </a:r>
            <a:r>
              <a:rPr lang="ru-RU" b="1" dirty="0" smtClean="0">
                <a:solidFill>
                  <a:schemeClr val="bg2">
                    <a:lumMod val="10000"/>
                  </a:schemeClr>
                </a:solidFill>
              </a:rPr>
              <a:t>?</a:t>
            </a:r>
            <a:endParaRPr lang="ru-RU" b="1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99" y="3479800"/>
            <a:ext cx="2793695" cy="2793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2632" y="2760134"/>
            <a:ext cx="701530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Связь устройства и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смартфона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при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помощи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Bluetooth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Удобная среда взаимодействия устройства и пользователя.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Достижение максимальной компактности устройства.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Универсальность устройства, расширение целевой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аудитории.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Удобное «Руководство для пользователя» прямо в смартфоне.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Ч</a:t>
            </a:r>
            <a:r>
              <a:rPr lang="ru-RU" dirty="0" smtClean="0"/>
              <a:t>то умеет мое приложение?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002632" y="1379621"/>
            <a:ext cx="5694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Первым делом пользователь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должен подключиться к устройству, выбрав его в списке сопряженных устройств. 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Для этого на смартфоне должен быть включен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Bluetooth.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Если эта функция не включена, приложение оповестит пользователя об этом. 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Picture 2" descr="https://sun9-east.userapi.com/sun9-20/s/v1/if2/in20qpSJGnVDBNkJcODgC5A6LT5ac4-TLnfuueX43LfkgsQdSD8giS2NfpLPkq1_aBlJSq8Elyc4HmsI8BhaUZAS.jpg?size=972x2160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042" y="648233"/>
            <a:ext cx="2581037" cy="5735638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5270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Ч</a:t>
            </a:r>
            <a:r>
              <a:rPr lang="ru-RU" dirty="0" smtClean="0"/>
              <a:t>то умеет </a:t>
            </a:r>
            <a:r>
              <a:rPr lang="ru-RU" dirty="0" smtClean="0"/>
              <a:t>мо</a:t>
            </a:r>
            <a:r>
              <a:rPr lang="ru-RU" b="1" dirty="0"/>
              <a:t>е</a:t>
            </a:r>
            <a:r>
              <a:rPr lang="ru-RU" dirty="0" smtClean="0"/>
              <a:t> </a:t>
            </a:r>
            <a:r>
              <a:rPr lang="ru-RU" dirty="0" smtClean="0"/>
              <a:t>приложение?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002632" y="1379621"/>
            <a:ext cx="56949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По умолчанию устройство работает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режиме «Стандартный»,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однако пользователь может выбрать другой режим или же создать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свой.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ерсональные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режимы пользователя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можно изменять и удалять.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Чтобы загрузить режим на устройство, необходимо подключиться к Умной подставке и нажать на кнопку с синей стрелкой под одним из режимов. Приложение используя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Bluetooth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передаст устройству необходимые данные.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Picture 2" descr="https://sun9-west.userapi.com/sun9-66/s/v1/if2/2DWzKN-CYm_QHF47L3_1CSXnP17Y_fozu4fF2d68RDOtj7aFchghg7yLwAJSk_us9Qx7L6G6s6hx7XkDyg5IZbdn.jpg?size=972x2160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02" y="648233"/>
            <a:ext cx="2596277" cy="5769505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729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Ч</a:t>
            </a:r>
            <a:r>
              <a:rPr lang="ru-RU" dirty="0" smtClean="0"/>
              <a:t>то умеет </a:t>
            </a:r>
            <a:r>
              <a:rPr lang="ru-RU" dirty="0" smtClean="0"/>
              <a:t>мо</a:t>
            </a:r>
            <a:r>
              <a:rPr lang="ru-RU" b="1" dirty="0"/>
              <a:t>е</a:t>
            </a:r>
            <a:r>
              <a:rPr lang="ru-RU" dirty="0" smtClean="0"/>
              <a:t> </a:t>
            </a:r>
            <a:r>
              <a:rPr lang="ru-RU" dirty="0" smtClean="0"/>
              <a:t>приложение?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002632" y="1379621"/>
            <a:ext cx="5694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При создании нового режима или редактировании старого открывается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отдельное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окно.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Здесь пользователь вводит название, «красные» границы температуры и соответствующие им цвета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По окончании настройки режим сохраняется в базе данных.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Picture 2" descr="https://sun9-east.userapi.com/sun9-74/s/v1/if2/m9uzrcH7qJ5Hn5xRnY0hAaH_gsWi06reDKT-nCf3LbO-P0ygTa0rh8kCJybcqmPRGO9r7zhC0aDjEKdc4Q7Y5KM2.jpg?size=972x2160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01" y="648233"/>
            <a:ext cx="2596277" cy="5769504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4403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Ч</a:t>
            </a:r>
            <a:r>
              <a:rPr lang="ru-RU" dirty="0" smtClean="0"/>
              <a:t>то умеет мое приложение?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002632" y="1379621"/>
            <a:ext cx="56949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Если у пользователя возникнут какие-либо вопросы к приложению или же устройству, он сможет найти ответы в одном из разделов. 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Если же ответа не нашлось, пользователь может узнать, как связаться с разработчиком приложения и устройства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Для удобства часть текста скрыта, увидеть его полностью можно нажав на серый текст. 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Picture 4" descr="https://sun9-east.userapi.com/sun9-17/s/v1/if2/vw6crVcXVahXD0FpM7GkGLR7flve1kDaZ4wA2NpkKvmeErKdriwTkfsJ8oirAanGc76_eNP-wus5LoQXOf_Qdq4Y.jpg?size=972x2160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01" y="648234"/>
            <a:ext cx="2596277" cy="5769503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669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en-US" b="1" dirty="0" smtClean="0"/>
              <a:t>UML</a:t>
            </a:r>
            <a:r>
              <a:rPr lang="ru-RU" b="1" dirty="0" smtClean="0"/>
              <a:t>-</a:t>
            </a:r>
            <a:r>
              <a:rPr lang="ru-RU" b="1" dirty="0"/>
              <a:t>д</a:t>
            </a:r>
            <a:r>
              <a:rPr lang="ru-RU" b="1" dirty="0" smtClean="0"/>
              <a:t>иаграмма основных классов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67" y="2326368"/>
            <a:ext cx="10996922" cy="249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23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Заключение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002632" y="1379621"/>
            <a:ext cx="7277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Во время создания проекта я изучила азы программирования на языке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Java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, познакомилась со всеми особенностями создания мобильного приложения и с основами объектно-ориентированного программирования. </a:t>
            </a: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Я уверена, что эти знания помогут мне в развитии моего проекта. 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95" y="3479495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222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396</Words>
  <Application>Microsoft Office PowerPoint</Application>
  <PresentationFormat>Произвольный</PresentationFormat>
  <Paragraphs>61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SamsungOne 800C</vt:lpstr>
      <vt:lpstr>SamsungOne 450C</vt:lpstr>
      <vt:lpstr>Samsung IT School White</vt:lpstr>
      <vt:lpstr>Samsung IT School En</vt:lpstr>
      <vt:lpstr>Samsung IT School White En</vt:lpstr>
      <vt:lpstr>Приложение для Умного Устройства</vt:lpstr>
      <vt:lpstr>Предыстория</vt:lpstr>
      <vt:lpstr>Цель проекта</vt:lpstr>
      <vt:lpstr>Что умеет мое приложение?</vt:lpstr>
      <vt:lpstr>Что умеет мое приложение?</vt:lpstr>
      <vt:lpstr>Что умеет мое приложение?</vt:lpstr>
      <vt:lpstr>Что умеет мое приложение?</vt:lpstr>
      <vt:lpstr>UML-диаграмма основных классов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Acer</cp:lastModifiedBy>
  <cp:revision>49</cp:revision>
  <dcterms:created xsi:type="dcterms:W3CDTF">2020-05-25T08:37:09Z</dcterms:created>
  <dcterms:modified xsi:type="dcterms:W3CDTF">2022-05-28T21:16:45Z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